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88163" cy="100203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592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250C453-86E8-4092-B437-3F319F6B2476}" type="datetimeFigureOut">
              <a:rPr lang="tr-TR" smtClean="0"/>
              <a:pPr/>
              <a:t>28.10.2024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465AB6-C5A5-4C25-A8B9-30388252F46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20688" y="1331640"/>
            <a:ext cx="5829300" cy="2373477"/>
          </a:xfrm>
        </p:spPr>
        <p:txBody>
          <a:bodyPr anchor="ctr">
            <a:normAutofit/>
          </a:bodyPr>
          <a:lstStyle/>
          <a:p>
            <a:pPr algn="ctr"/>
            <a:r>
              <a:rPr lang="tr-TR" sz="4000" dirty="0" smtClean="0">
                <a:solidFill>
                  <a:srgbClr val="00B050"/>
                </a:solidFill>
                <a:latin typeface="Calibri" pitchFamily="34" charset="0"/>
              </a:rPr>
              <a:t>…..</a:t>
            </a:r>
            <a:r>
              <a:rPr lang="tr-TR" sz="4000" dirty="0" smtClean="0">
                <a:solidFill>
                  <a:srgbClr val="00B050"/>
                </a:solidFill>
                <a:latin typeface="Calibri" pitchFamily="34" charset="0"/>
              </a:rPr>
              <a:t>- ….. </a:t>
            </a:r>
            <a:r>
              <a:rPr lang="tr-TR" sz="4000" dirty="0" smtClean="0">
                <a:solidFill>
                  <a:srgbClr val="00B050"/>
                </a:solidFill>
                <a:latin typeface="Calibri" pitchFamily="34" charset="0"/>
              </a:rPr>
              <a:t>SINIFI</a:t>
            </a:r>
            <a:br>
              <a:rPr lang="tr-TR" sz="40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tr-TR" sz="4000" dirty="0" smtClean="0">
                <a:solidFill>
                  <a:srgbClr val="00B050"/>
                </a:solidFill>
                <a:latin typeface="Calibri" pitchFamily="34" charset="0"/>
              </a:rPr>
              <a:t>REHBERLİK DOSYASI</a:t>
            </a:r>
            <a:endParaRPr lang="tr-TR" sz="4000" dirty="0">
              <a:solidFill>
                <a:srgbClr val="00B050"/>
              </a:solidFill>
              <a:latin typeface="Calibri" pitchFamily="34" charset="0"/>
            </a:endParaRPr>
          </a:p>
        </p:txBody>
      </p:sp>
      <p:pic>
        <p:nvPicPr>
          <p:cNvPr id="4" name="Picture 4" descr="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322" y="3585716"/>
            <a:ext cx="3458017" cy="25704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5" name="Metin kutusu 4"/>
          <p:cNvSpPr txBox="1"/>
          <p:nvPr/>
        </p:nvSpPr>
        <p:spPr>
          <a:xfrm>
            <a:off x="980728" y="6588224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Calibri" pitchFamily="34" charset="0"/>
              </a:rPr>
              <a:t>YENİ EĞİTİM-ÖĞRETİM YILINDA ÇALIŞMALARINIZDA BAŞARILAR DİLERİZ…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404664" y="430376"/>
            <a:ext cx="62646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Calibri" pitchFamily="34" charset="0"/>
              </a:rPr>
              <a:t>2024-2025 EĞİTİM-ÖĞRETİM YILI </a:t>
            </a:r>
          </a:p>
          <a:p>
            <a:pPr algn="ctr"/>
            <a:r>
              <a:rPr lang="tr-TR" sz="2400" b="1" dirty="0" smtClean="0">
                <a:latin typeface="Calibri" pitchFamily="34" charset="0"/>
              </a:rPr>
              <a:t>CAHİT ZARİFOĞLU İLKOKULU</a:t>
            </a:r>
          </a:p>
          <a:p>
            <a:pPr algn="ctr"/>
            <a:r>
              <a:rPr lang="tr-TR" sz="2400" b="1" dirty="0" smtClean="0">
                <a:latin typeface="Calibri" pitchFamily="34" charset="0"/>
              </a:rPr>
              <a:t>Rehberlik </a:t>
            </a:r>
            <a:r>
              <a:rPr lang="tr-TR" sz="2400" b="1" dirty="0">
                <a:latin typeface="Calibri" pitchFamily="34" charset="0"/>
              </a:rPr>
              <a:t>ve Psikolojik Danışma </a:t>
            </a:r>
            <a:r>
              <a:rPr lang="tr-TR" sz="2400" b="1" dirty="0" smtClean="0">
                <a:latin typeface="Calibri" pitchFamily="34" charset="0"/>
              </a:rPr>
              <a:t>Hizmetleri</a:t>
            </a:r>
            <a:endParaRPr lang="tr-TR" sz="2400" b="1" dirty="0">
              <a:latin typeface="Calibri" pitchFamily="34" charset="0"/>
            </a:endParaRPr>
          </a:p>
          <a:p>
            <a:r>
              <a:rPr lang="tr-TR" dirty="0"/>
              <a:t>  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2169571" y="8228099"/>
            <a:ext cx="4428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atin typeface="Calibri" pitchFamily="34" charset="0"/>
                <a:cs typeface="Arial" pitchFamily="34" charset="0"/>
              </a:rPr>
              <a:t>…………………………………..</a:t>
            </a:r>
            <a:endParaRPr lang="tr-TR" b="1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/>
            <a:r>
              <a:rPr lang="tr-TR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Psikolojik Dan./Rehber </a:t>
            </a:r>
            <a:r>
              <a:rPr lang="tr-TR" b="1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Öğrt</a:t>
            </a:r>
            <a:r>
              <a:rPr lang="tr-TR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66399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29</Words>
  <Application>Microsoft Office PowerPoint</Application>
  <PresentationFormat>Ekran Gösterisi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Schoolbook</vt:lpstr>
      <vt:lpstr>Wingdings</vt:lpstr>
      <vt:lpstr>Wingdings 2</vt:lpstr>
      <vt:lpstr>Cumba</vt:lpstr>
      <vt:lpstr>…..- ….. SINIFI REHBERLİK DOSYASI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…../….. SINIFI  SINIF REHBERLİK DOSYASI</dc:title>
  <dc:creator>tören</dc:creator>
  <cp:lastModifiedBy>User</cp:lastModifiedBy>
  <cp:revision>25</cp:revision>
  <cp:lastPrinted>2020-10-30T07:05:51Z</cp:lastPrinted>
  <dcterms:created xsi:type="dcterms:W3CDTF">2020-10-22T09:06:46Z</dcterms:created>
  <dcterms:modified xsi:type="dcterms:W3CDTF">2024-10-28T05:41:44Z</dcterms:modified>
</cp:coreProperties>
</file>